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9377600" cy="329184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37">
          <p15:clr>
            <a:srgbClr val="A4A3A4"/>
          </p15:clr>
        </p15:guide>
        <p15:guide id="2" pos="157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CCFF66"/>
    <a:srgbClr val="FFFF66"/>
    <a:srgbClr val="CCFF33"/>
    <a:srgbClr val="99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815" autoAdjust="0"/>
    <p:restoredTop sz="94627" autoAdjust="0"/>
  </p:normalViewPr>
  <p:slideViewPr>
    <p:cSldViewPr snapToGrid="0">
      <p:cViewPr>
        <p:scale>
          <a:sx n="33" d="100"/>
          <a:sy n="33" d="100"/>
        </p:scale>
        <p:origin x="152" y="152"/>
      </p:cViewPr>
      <p:guideLst>
        <p:guide orient="horz" pos="19937"/>
        <p:guide pos="157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96"/>
    </p:cViewPr>
  </p:sorterViewPr>
  <p:notesViewPr>
    <p:cSldViewPr snapToGrid="0">
      <p:cViewPr varScale="1">
        <p:scale>
          <a:sx n="73" d="100"/>
          <a:sy n="73" d="100"/>
        </p:scale>
        <p:origin x="3504" y="1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t" anchorCtr="0" compatLnSpc="1">
            <a:prstTxWarp prst="textNoShape">
              <a:avLst/>
            </a:prstTxWarp>
          </a:bodyPr>
          <a:lstStyle>
            <a:lvl1pPr defTabSz="209977">
              <a:defRPr sz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t" anchorCtr="0" compatLnSpc="1">
            <a:prstTxWarp prst="textNoShape">
              <a:avLst/>
            </a:prstTxWarp>
          </a:bodyPr>
          <a:lstStyle>
            <a:lvl1pPr algn="r" defTabSz="209977">
              <a:defRPr sz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b" anchorCtr="0" compatLnSpc="1">
            <a:prstTxWarp prst="textNoShape">
              <a:avLst/>
            </a:prstTxWarp>
          </a:bodyPr>
          <a:lstStyle>
            <a:lvl1pPr defTabSz="209977">
              <a:defRPr sz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b" anchorCtr="0" compatLnSpc="1">
            <a:prstTxWarp prst="textNoShape">
              <a:avLst/>
            </a:prstTxWarp>
          </a:bodyPr>
          <a:lstStyle>
            <a:lvl1pPr algn="r" defTabSz="209977">
              <a:defRPr sz="300"/>
            </a:lvl1pPr>
          </a:lstStyle>
          <a:p>
            <a:pPr>
              <a:defRPr/>
            </a:pPr>
            <a:fld id="{53C44878-AB61-4266-BDA8-43B43569D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t" anchorCtr="0" compatLnSpc="1">
            <a:prstTxWarp prst="textNoShape">
              <a:avLst/>
            </a:prstTxWarp>
          </a:bodyPr>
          <a:lstStyle>
            <a:lvl1pPr defTabSz="209977">
              <a:defRPr sz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t" anchorCtr="0" compatLnSpc="1">
            <a:prstTxWarp prst="textNoShape">
              <a:avLst/>
            </a:prstTxWarp>
          </a:bodyPr>
          <a:lstStyle>
            <a:lvl1pPr algn="r" defTabSz="209977">
              <a:defRPr sz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1513" y="766763"/>
            <a:ext cx="57562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b" anchorCtr="0" compatLnSpc="1">
            <a:prstTxWarp prst="textNoShape">
              <a:avLst/>
            </a:prstTxWarp>
          </a:bodyPr>
          <a:lstStyle>
            <a:lvl1pPr defTabSz="209977">
              <a:defRPr sz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993" tIns="10497" rIns="20993" bIns="10497" numCol="1" anchor="b" anchorCtr="0" compatLnSpc="1">
            <a:prstTxWarp prst="textNoShape">
              <a:avLst/>
            </a:prstTxWarp>
          </a:bodyPr>
          <a:lstStyle>
            <a:lvl1pPr algn="r" defTabSz="209977">
              <a:defRPr sz="300"/>
            </a:lvl1pPr>
          </a:lstStyle>
          <a:p>
            <a:pPr>
              <a:defRPr/>
            </a:pPr>
            <a:fld id="{A50EC64B-60ED-4113-8160-479146B35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209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09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09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09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09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154E9C-D876-4C7E-83EE-5BF1A476EA8C}" type="slidenum">
              <a:rPr lang="en-US" altLang="en-US" sz="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3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892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638" y="10226675"/>
            <a:ext cx="41970325" cy="7054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275" y="18653125"/>
            <a:ext cx="34563050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7680325"/>
            <a:ext cx="4444047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9713" y="1317625"/>
            <a:ext cx="11109325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1317625"/>
            <a:ext cx="33178750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4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563" y="7680325"/>
            <a:ext cx="44440475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4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8" y="21153438"/>
            <a:ext cx="41970325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8" y="13952538"/>
            <a:ext cx="41970325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1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7680325"/>
            <a:ext cx="22144037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0" y="7680325"/>
            <a:ext cx="22144038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4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563" y="7369175"/>
            <a:ext cx="21817012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563" y="10439400"/>
            <a:ext cx="21817012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2500" y="7369175"/>
            <a:ext cx="21826538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2500" y="10439400"/>
            <a:ext cx="21826538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2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1275"/>
            <a:ext cx="16244887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588" y="1311275"/>
            <a:ext cx="2760345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563" y="6888163"/>
            <a:ext cx="16244887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66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88" y="23042563"/>
            <a:ext cx="29625925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988" y="2941638"/>
            <a:ext cx="29625925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988" y="25763538"/>
            <a:ext cx="29625925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8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3616325"/>
            <a:ext cx="49377600" cy="27338338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8600" smtClean="0">
              <a:solidFill>
                <a:srgbClr val="FFFF99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31048325"/>
            <a:ext cx="49377600" cy="18700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18002250" y="31403925"/>
            <a:ext cx="0" cy="1085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>
            <a:off x="31642050" y="31403925"/>
            <a:ext cx="0" cy="1085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Rectangle 29"/>
          <p:cNvSpPr>
            <a:spLocks noChangeArrowheads="1"/>
          </p:cNvSpPr>
          <p:nvPr userDrawn="1"/>
        </p:nvSpPr>
        <p:spPr bwMode="auto">
          <a:xfrm>
            <a:off x="0" y="0"/>
            <a:ext cx="49377600" cy="356393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8600" smtClean="0">
              <a:solidFill>
                <a:srgbClr val="FFFF99"/>
              </a:solidFill>
            </a:endParaRP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381452" y="288697"/>
            <a:ext cx="15489919" cy="25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208" tIns="40604" rIns="81208" bIns="40604">
            <a:spAutoFit/>
          </a:bodyPr>
          <a:lstStyle>
            <a:lvl1pPr defTabSz="3898900">
              <a:defRPr>
                <a:solidFill>
                  <a:schemeClr val="tx1"/>
                </a:solidFill>
                <a:latin typeface="Arial" charset="0"/>
              </a:defRPr>
            </a:lvl1pPr>
            <a:lvl2pPr marL="406400" defTabSz="3898900">
              <a:defRPr>
                <a:solidFill>
                  <a:schemeClr val="tx1"/>
                </a:solidFill>
                <a:latin typeface="Arial" charset="0"/>
              </a:defRPr>
            </a:lvl2pPr>
            <a:lvl3pPr marL="812800" defTabSz="3898900">
              <a:defRPr>
                <a:solidFill>
                  <a:schemeClr val="tx1"/>
                </a:solidFill>
                <a:latin typeface="Arial" charset="0"/>
              </a:defRPr>
            </a:lvl3pPr>
            <a:lvl4pPr marL="1217613" defTabSz="3898900">
              <a:defRPr>
                <a:solidFill>
                  <a:schemeClr val="tx1"/>
                </a:solidFill>
                <a:latin typeface="Arial" charset="0"/>
              </a:defRPr>
            </a:lvl4pPr>
            <a:lvl5pPr marL="1624013" defTabSz="3898900">
              <a:defRPr>
                <a:solidFill>
                  <a:schemeClr val="tx1"/>
                </a:solidFill>
                <a:latin typeface="Arial" charset="0"/>
              </a:defRPr>
            </a:lvl5pPr>
            <a:lvl6pPr marL="2081213" defTabSz="3898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8413" defTabSz="3898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5613" defTabSz="3898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52813" defTabSz="3898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0" b="1" dirty="0" err="1" smtClean="0">
                <a:latin typeface="Univers 45 Light" pitchFamily="2" charset="0"/>
              </a:rPr>
              <a:t>AINnovation</a:t>
            </a:r>
            <a:r>
              <a:rPr lang="en-US" sz="8000" b="1" dirty="0" smtClean="0">
                <a:latin typeface="Univers 45 Light" pitchFamily="2" charset="0"/>
              </a:rPr>
              <a:t> Spaces Competition | AINAC 2016</a:t>
            </a:r>
            <a:endParaRPr lang="en-US" sz="8000" b="1" dirty="0" smtClean="0">
              <a:latin typeface="Univers 45 Ligh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923769" y="279832"/>
            <a:ext cx="7542552" cy="3206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3362335" y="289077"/>
            <a:ext cx="5841093" cy="3197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665163" indent="-6651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6000">
          <a:solidFill>
            <a:schemeClr val="tx1"/>
          </a:solidFill>
          <a:latin typeface="+mn-lt"/>
          <a:ea typeface="+mn-ea"/>
          <a:cs typeface="+mn-cs"/>
        </a:defRPr>
      </a:lvl1pPr>
      <a:lvl2pPr marL="1631950" indent="-8524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5200">
          <a:solidFill>
            <a:schemeClr val="tx1"/>
          </a:solidFill>
          <a:latin typeface="Univers LT 45 Light" pitchFamily="2" charset="0"/>
        </a:defRPr>
      </a:lvl2pPr>
      <a:lvl3pPr marL="2660650" indent="-914400" algn="l" defTabSz="4389438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Univers LT 45 Light" pitchFamily="2" charset="0"/>
        </a:defRPr>
      </a:lvl3pPr>
      <a:lvl4pPr marL="3575050" indent="-8001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Univers LT 45 Light" pitchFamily="2" charset="0"/>
        </a:defRPr>
      </a:lvl4pPr>
      <a:lvl5pPr marL="4405313" indent="-331788" algn="l" defTabSz="4389438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Univers LT 45 Light" pitchFamily="2" charset="0"/>
        </a:defRPr>
      </a:lvl5pPr>
      <a:lvl6pPr marL="4862513" indent="-331788" algn="l" defTabSz="43894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Univers LT 45 Light" pitchFamily="2" charset="0"/>
        </a:defRPr>
      </a:lvl6pPr>
      <a:lvl7pPr marL="5319713" indent="-331788" algn="l" defTabSz="43894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Univers LT 45 Light" pitchFamily="2" charset="0"/>
        </a:defRPr>
      </a:lvl7pPr>
      <a:lvl8pPr marL="5776913" indent="-331788" algn="l" defTabSz="43894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Univers LT 45 Light" pitchFamily="2" charset="0"/>
        </a:defRPr>
      </a:lvl8pPr>
      <a:lvl9pPr marL="6234113" indent="-331788" algn="l" defTabSz="4389438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Univers LT 45 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825813" y="684213"/>
            <a:ext cx="17443903" cy="25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6000" b="1" dirty="0" smtClean="0">
                <a:solidFill>
                  <a:schemeClr val="tx1"/>
                </a:solidFill>
                <a:latin typeface="Univers 45 Light" pitchFamily="2" charset="0"/>
                <a:ea typeface="SimSun" pitchFamily="2" charset="-122"/>
              </a:rPr>
              <a:t>Your title here: Use Universe </a:t>
            </a:r>
            <a:r>
              <a:rPr lang="en-US" altLang="zh-CN" sz="6000" b="1" dirty="0" smtClean="0">
                <a:solidFill>
                  <a:schemeClr val="tx1"/>
                </a:solidFill>
                <a:latin typeface="Univers 45 Light" pitchFamily="2" charset="0"/>
                <a:ea typeface="SimSun" pitchFamily="2" charset="-122"/>
              </a:rPr>
              <a:t>60 </a:t>
            </a:r>
            <a:r>
              <a:rPr lang="en-US" altLang="zh-CN" sz="6000" b="1" dirty="0" smtClean="0">
                <a:solidFill>
                  <a:schemeClr val="tx1"/>
                </a:solidFill>
                <a:latin typeface="Univers 45 Light" pitchFamily="2" charset="0"/>
                <a:ea typeface="SimSun" pitchFamily="2" charset="-122"/>
              </a:rPr>
              <a:t>Light Font </a:t>
            </a:r>
            <a:br>
              <a:rPr lang="en-US" altLang="zh-CN" sz="6000" b="1" dirty="0" smtClean="0">
                <a:solidFill>
                  <a:schemeClr val="tx1"/>
                </a:solidFill>
                <a:latin typeface="Univers 45 Light" pitchFamily="2" charset="0"/>
                <a:ea typeface="SimSun" pitchFamily="2" charset="-122"/>
              </a:rPr>
            </a:br>
            <a:r>
              <a:rPr lang="en-US" altLang="zh-CN" sz="6000" b="1" i="1" dirty="0" smtClean="0">
                <a:solidFill>
                  <a:schemeClr val="tx1"/>
                </a:solidFill>
                <a:latin typeface="Univers 45 Light" pitchFamily="2" charset="0"/>
                <a:ea typeface="SimSun" pitchFamily="2" charset="-122"/>
              </a:rPr>
              <a:t>Title/Subtitle font size depends on your title length</a:t>
            </a:r>
            <a:endParaRPr lang="en-US" altLang="en-US" sz="6000" b="1" i="1" dirty="0" smtClean="0">
              <a:solidFill>
                <a:schemeClr val="tx1"/>
              </a:solidFill>
              <a:latin typeface="Univers 45 Light" pitchFamily="2" charset="0"/>
              <a:ea typeface="SimSun" pitchFamily="2" charset="-122"/>
            </a:endParaRPr>
          </a:p>
        </p:txBody>
      </p:sp>
      <p:sp>
        <p:nvSpPr>
          <p:cNvPr id="2051" name="Text Box 526"/>
          <p:cNvSpPr txBox="1">
            <a:spLocks noChangeArrowheads="1"/>
          </p:cNvSpPr>
          <p:nvPr/>
        </p:nvSpPr>
        <p:spPr bwMode="auto">
          <a:xfrm>
            <a:off x="17990344" y="31188025"/>
            <a:ext cx="13514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/>
                </a:solidFill>
                <a:latin typeface="Univers 45 Light" pitchFamily="2" charset="0"/>
              </a:rPr>
              <a:t>&lt;EMAIL</a:t>
            </a:r>
            <a:r>
              <a:rPr lang="en-US" altLang="en-US" b="1" dirty="0" smtClean="0">
                <a:solidFill>
                  <a:schemeClr val="bg1"/>
                </a:solidFill>
                <a:latin typeface="Univers 45 Light" pitchFamily="2" charset="0"/>
              </a:rPr>
              <a:t>&gt;@      </a:t>
            </a:r>
            <a:endParaRPr lang="en-US" altLang="en-US" b="1" dirty="0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2052" name="Rectangle 527"/>
          <p:cNvSpPr>
            <a:spLocks noChangeArrowheads="1"/>
          </p:cNvSpPr>
          <p:nvPr/>
        </p:nvSpPr>
        <p:spPr bwMode="auto">
          <a:xfrm>
            <a:off x="10756900" y="25723850"/>
            <a:ext cx="6835775" cy="4683125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219456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smtClean="0">
                <a:latin typeface="Univers 45 Light" pitchFamily="2" charset="0"/>
              </a:rPr>
              <a:t>Acknowledgements</a:t>
            </a:r>
          </a:p>
          <a:p>
            <a:pPr marL="0" lvl="0" indent="0" defTabSz="914400" eaLnBrk="1" hangingPunct="1">
              <a:spcBef>
                <a:spcPct val="20000"/>
              </a:spcBef>
            </a:pPr>
            <a:r>
              <a:rPr lang="en-US" altLang="en-US" sz="3200" dirty="0" err="1" smtClean="0">
                <a:solidFill>
                  <a:srgbClr val="000000"/>
                </a:solidFill>
                <a:latin typeface="Univers 45 Light" pitchFamily="2" charset="0"/>
              </a:rPr>
              <a:t>Recognise</a:t>
            </a:r>
            <a:r>
              <a:rPr lang="en-US" altLang="en-US" sz="3200" dirty="0" smtClean="0">
                <a:solidFill>
                  <a:srgbClr val="000000"/>
                </a:solidFill>
                <a:latin typeface="Univers 45 Light" pitchFamily="2" charset="0"/>
              </a:rPr>
              <a:t> others </a:t>
            </a:r>
            <a:r>
              <a:rPr lang="en-US" altLang="en-US" sz="3200" dirty="0">
                <a:solidFill>
                  <a:srgbClr val="000000"/>
                </a:solidFill>
                <a:latin typeface="Univers 45 Light" pitchFamily="2" charset="0"/>
              </a:rPr>
              <a:t>who assisted you with the project</a:t>
            </a:r>
            <a:r>
              <a:rPr lang="en-US" altLang="en-US" sz="3200" dirty="0" smtClean="0">
                <a:solidFill>
                  <a:srgbClr val="000000"/>
                </a:solidFill>
                <a:latin typeface="Univers 45 Light" pitchFamily="2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Univers 45 Light" pitchFamily="2" charset="0"/>
            </a:endParaRPr>
          </a:p>
        </p:txBody>
      </p:sp>
      <p:sp>
        <p:nvSpPr>
          <p:cNvPr id="2054" name="Rectangle 529"/>
          <p:cNvSpPr>
            <a:spLocks noChangeArrowheads="1"/>
          </p:cNvSpPr>
          <p:nvPr/>
        </p:nvSpPr>
        <p:spPr bwMode="auto">
          <a:xfrm>
            <a:off x="18065750" y="4144963"/>
            <a:ext cx="30814963" cy="262509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8600" dirty="0">
              <a:solidFill>
                <a:srgbClr val="009900"/>
              </a:solidFill>
              <a:latin typeface="Univers 45 Light" pitchFamily="2" charset="0"/>
            </a:endParaRPr>
          </a:p>
        </p:txBody>
      </p:sp>
      <p:sp>
        <p:nvSpPr>
          <p:cNvPr id="2055" name="Rectangle 530"/>
          <p:cNvSpPr>
            <a:spLocks noChangeArrowheads="1"/>
          </p:cNvSpPr>
          <p:nvPr/>
        </p:nvSpPr>
        <p:spPr bwMode="auto">
          <a:xfrm>
            <a:off x="539750" y="18265775"/>
            <a:ext cx="17065625" cy="6956425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 smtClean="0">
                <a:latin typeface="Univers 45 Light" pitchFamily="2" charset="0"/>
              </a:rPr>
              <a:t>Conclusions </a:t>
            </a:r>
            <a:endParaRPr lang="en-GB" altLang="en-US" b="1" dirty="0">
              <a:latin typeface="Univers 45 Light" pitchFamily="2" charset="0"/>
            </a:endParaRPr>
          </a:p>
        </p:txBody>
      </p:sp>
      <p:sp>
        <p:nvSpPr>
          <p:cNvPr id="2056" name="Rectangle 531"/>
          <p:cNvSpPr>
            <a:spLocks noChangeArrowheads="1"/>
          </p:cNvSpPr>
          <p:nvPr/>
        </p:nvSpPr>
        <p:spPr bwMode="auto">
          <a:xfrm>
            <a:off x="18742026" y="13274675"/>
            <a:ext cx="7817138" cy="866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111600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latin typeface="Univers 45 Light" pitchFamily="2" charset="0"/>
              </a:rPr>
              <a:t>Subtitle</a:t>
            </a:r>
            <a:r>
              <a:rPr lang="en-US" altLang="en-US" dirty="0">
                <a:latin typeface="Univers 45 Light" pitchFamily="2" charset="0"/>
              </a:rPr>
              <a:t>:</a:t>
            </a:r>
          </a:p>
          <a:p>
            <a:pPr marL="5334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Univers 45 Light" pitchFamily="2" charset="0"/>
              </a:rPr>
              <a:t>Text boxes should be 6 pt. outlined </a:t>
            </a:r>
            <a:r>
              <a:rPr lang="en-US" altLang="en-US" sz="3200" dirty="0" smtClean="0">
                <a:latin typeface="Univers 45 Light" pitchFamily="2" charset="0"/>
              </a:rPr>
              <a:t>Move </a:t>
            </a:r>
            <a:r>
              <a:rPr lang="en-US" altLang="en-US" sz="3200" dirty="0">
                <a:latin typeface="Univers 45 Light" pitchFamily="2" charset="0"/>
              </a:rPr>
              <a:t>and </a:t>
            </a:r>
            <a:r>
              <a:rPr lang="en-US" altLang="en-US" sz="3200" dirty="0" smtClean="0">
                <a:latin typeface="Univers 45 Light" pitchFamily="2" charset="0"/>
              </a:rPr>
              <a:t>resize any </a:t>
            </a:r>
            <a:r>
              <a:rPr lang="en-US" altLang="en-US" sz="3200" dirty="0">
                <a:latin typeface="Univers 45 Light" pitchFamily="2" charset="0"/>
              </a:rPr>
              <a:t>boxes as </a:t>
            </a:r>
            <a:r>
              <a:rPr lang="en-US" altLang="en-US" sz="3200" dirty="0" smtClean="0">
                <a:latin typeface="Univers 45 Light" pitchFamily="2" charset="0"/>
              </a:rPr>
              <a:t>required.</a:t>
            </a:r>
          </a:p>
          <a:p>
            <a:pPr marL="5334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Univers 45 Light" pitchFamily="2" charset="0"/>
              </a:rPr>
              <a:t>Do not be afraid to be creative!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latin typeface="Univers 45 Light" pitchFamily="2" charset="0"/>
            </a:endParaRPr>
          </a:p>
        </p:txBody>
      </p:sp>
      <p:sp>
        <p:nvSpPr>
          <p:cNvPr id="2058" name="Rectangle 533"/>
          <p:cNvSpPr>
            <a:spLocks noChangeArrowheads="1"/>
          </p:cNvSpPr>
          <p:nvPr/>
        </p:nvSpPr>
        <p:spPr bwMode="auto">
          <a:xfrm>
            <a:off x="566738" y="10780713"/>
            <a:ext cx="17048162" cy="6954837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219456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smtClean="0">
                <a:latin typeface="Univers 45 Light" pitchFamily="2" charset="0"/>
              </a:rPr>
              <a:t>Introduction </a:t>
            </a:r>
            <a:r>
              <a:rPr lang="en-US" altLang="en-US" b="1" dirty="0" smtClean="0">
                <a:latin typeface="Univers 45 Light" pitchFamily="2" charset="0"/>
              </a:rPr>
              <a:t>(48 </a:t>
            </a:r>
            <a:r>
              <a:rPr lang="en-US" altLang="en-US" b="1" dirty="0">
                <a:latin typeface="Univers 45 Light" pitchFamily="2" charset="0"/>
              </a:rPr>
              <a:t>pt. Universe </a:t>
            </a:r>
            <a:r>
              <a:rPr lang="en-US" altLang="en-US" b="1" dirty="0" smtClean="0">
                <a:latin typeface="Univers 45 Light" pitchFamily="2" charset="0"/>
              </a:rPr>
              <a:t>45 </a:t>
            </a:r>
            <a:r>
              <a:rPr lang="en-US" altLang="en-US" b="1" dirty="0">
                <a:latin typeface="Univers 45 Light" pitchFamily="2" charset="0"/>
              </a:rPr>
              <a:t>Light) </a:t>
            </a:r>
            <a:endParaRPr lang="en-US" altLang="zh-CN" sz="3600" dirty="0">
              <a:latin typeface="Univers 45 Light" pitchFamily="2" charset="0"/>
              <a:ea typeface="SimSun" pitchFamily="2" charset="-122"/>
            </a:endParaRPr>
          </a:p>
        </p:txBody>
      </p:sp>
      <p:sp>
        <p:nvSpPr>
          <p:cNvPr id="2059" name="Text Box 534"/>
          <p:cNvSpPr txBox="1">
            <a:spLocks noChangeArrowheads="1"/>
          </p:cNvSpPr>
          <p:nvPr/>
        </p:nvSpPr>
        <p:spPr bwMode="auto">
          <a:xfrm>
            <a:off x="32500888" y="31346815"/>
            <a:ext cx="159067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 smtClean="0">
                <a:solidFill>
                  <a:schemeClr val="bg1"/>
                </a:solidFill>
                <a:latin typeface="Univers 45 Light" pitchFamily="2" charset="0"/>
              </a:rPr>
              <a:t>&lt;City</a:t>
            </a:r>
            <a:r>
              <a:rPr lang="en-US" altLang="en-US" sz="7200" b="1" dirty="0" smtClean="0">
                <a:solidFill>
                  <a:schemeClr val="bg1"/>
                </a:solidFill>
                <a:latin typeface="Univers 45 Light" pitchFamily="2" charset="0"/>
              </a:rPr>
              <a:t>&gt;, </a:t>
            </a:r>
            <a:r>
              <a:rPr lang="en-US" altLang="en-US" sz="7200" b="1" dirty="0" smtClean="0">
                <a:solidFill>
                  <a:schemeClr val="bg1"/>
                </a:solidFill>
                <a:latin typeface="Univers 45 Light" pitchFamily="2" charset="0"/>
              </a:rPr>
              <a:t>&lt;Country</a:t>
            </a:r>
            <a:r>
              <a:rPr lang="en-US" altLang="en-US" sz="7200" b="1" dirty="0" smtClean="0">
                <a:solidFill>
                  <a:schemeClr val="bg1"/>
                </a:solidFill>
                <a:latin typeface="Univers 45 Light" pitchFamily="2" charset="0"/>
              </a:rPr>
              <a:t>&gt;</a:t>
            </a:r>
            <a:endParaRPr lang="en-US" altLang="en-US" sz="7200" b="1" dirty="0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2060" name="Rectangle 535"/>
          <p:cNvSpPr>
            <a:spLocks noChangeArrowheads="1"/>
          </p:cNvSpPr>
          <p:nvPr/>
        </p:nvSpPr>
        <p:spPr bwMode="auto">
          <a:xfrm>
            <a:off x="511175" y="25717500"/>
            <a:ext cx="9963150" cy="469265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n-US" sz="8600">
              <a:solidFill>
                <a:srgbClr val="009900"/>
              </a:solidFill>
              <a:latin typeface="Univers 45 Light" pitchFamily="2" charset="0"/>
            </a:endParaRPr>
          </a:p>
        </p:txBody>
      </p:sp>
      <p:sp>
        <p:nvSpPr>
          <p:cNvPr id="2061" name="Rectangle 536"/>
          <p:cNvSpPr>
            <a:spLocks noChangeArrowheads="1"/>
          </p:cNvSpPr>
          <p:nvPr/>
        </p:nvSpPr>
        <p:spPr bwMode="auto">
          <a:xfrm>
            <a:off x="683063" y="25723850"/>
            <a:ext cx="631507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219456" rIns="180000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Univers 45 Light" pitchFamily="2" charset="0"/>
              </a:rPr>
              <a:t>Biography</a:t>
            </a:r>
            <a:endParaRPr lang="en-US" altLang="en-US" sz="3200" b="1" dirty="0" smtClean="0">
              <a:latin typeface="Univers 45 Light" pitchFamily="2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 smtClean="0">
                <a:latin typeface="Univers 45 Light" pitchFamily="2" charset="0"/>
              </a:rPr>
              <a:t>First and </a:t>
            </a:r>
            <a:r>
              <a:rPr lang="en-US" altLang="en-US" sz="3200" b="1" dirty="0">
                <a:latin typeface="Univers 45 Light" pitchFamily="2" charset="0"/>
              </a:rPr>
              <a:t>Last Name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Univers 45 Light" pitchFamily="2" charset="0"/>
              </a:rPr>
              <a:t>University/</a:t>
            </a:r>
            <a:r>
              <a:rPr lang="en-US" altLang="en-US" sz="3200" dirty="0" err="1" smtClean="0">
                <a:latin typeface="Univers 45 Light" pitchFamily="2" charset="0"/>
              </a:rPr>
              <a:t>Programme</a:t>
            </a:r>
            <a:endParaRPr lang="en-US" altLang="en-US" sz="3200" dirty="0">
              <a:latin typeface="Univers 45 Light" pitchFamily="2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Univers 45 Light" pitchFamily="2" charset="0"/>
              </a:rPr>
              <a:t>20XX – 20XX: Previous Role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Univers 45 Light" pitchFamily="2" charset="0"/>
              </a:rPr>
              <a:t>20XX – 20XX: Previous Role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Univers 45 Light" pitchFamily="2" charset="0"/>
              </a:rPr>
              <a:t>Name and experience </a:t>
            </a:r>
          </a:p>
        </p:txBody>
      </p:sp>
      <p:sp>
        <p:nvSpPr>
          <p:cNvPr id="2062" name="AutoShape 538"/>
          <p:cNvSpPr>
            <a:spLocks noChangeArrowheads="1"/>
          </p:cNvSpPr>
          <p:nvPr/>
        </p:nvSpPr>
        <p:spPr bwMode="auto">
          <a:xfrm>
            <a:off x="1103313" y="12214225"/>
            <a:ext cx="5162550" cy="958850"/>
          </a:xfrm>
          <a:prstGeom prst="homePlate">
            <a:avLst>
              <a:gd name="adj" fmla="val 134603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FF6600"/>
                </a:solidFill>
                <a:latin typeface="Univers 45 Light" pitchFamily="2" charset="0"/>
              </a:rPr>
              <a:t>Example</a:t>
            </a:r>
          </a:p>
        </p:txBody>
      </p:sp>
      <p:sp>
        <p:nvSpPr>
          <p:cNvPr id="2063" name="AutoShape 539"/>
          <p:cNvSpPr>
            <a:spLocks noChangeArrowheads="1"/>
          </p:cNvSpPr>
          <p:nvPr/>
        </p:nvSpPr>
        <p:spPr bwMode="auto">
          <a:xfrm>
            <a:off x="11803063" y="12168188"/>
            <a:ext cx="5210175" cy="971550"/>
          </a:xfrm>
          <a:prstGeom prst="chevron">
            <a:avLst>
              <a:gd name="adj" fmla="val 134069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0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chemeClr val="folHlink"/>
                </a:solidFill>
                <a:latin typeface="Univers 45 Light" pitchFamily="2" charset="0"/>
              </a:rPr>
              <a:t>Example</a:t>
            </a:r>
          </a:p>
        </p:txBody>
      </p:sp>
      <p:sp>
        <p:nvSpPr>
          <p:cNvPr id="2064" name="AutoShape 540"/>
          <p:cNvSpPr>
            <a:spLocks noChangeArrowheads="1"/>
          </p:cNvSpPr>
          <p:nvPr/>
        </p:nvSpPr>
        <p:spPr bwMode="auto">
          <a:xfrm>
            <a:off x="6388100" y="12220575"/>
            <a:ext cx="5210175" cy="971550"/>
          </a:xfrm>
          <a:prstGeom prst="chevron">
            <a:avLst>
              <a:gd name="adj" fmla="val 134069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0" rIns="54000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FF9933"/>
                </a:solidFill>
                <a:latin typeface="Univers 45 Light" pitchFamily="2" charset="0"/>
              </a:rPr>
              <a:t>Diagram</a:t>
            </a:r>
          </a:p>
        </p:txBody>
      </p:sp>
      <p:sp>
        <p:nvSpPr>
          <p:cNvPr id="2065" name="AutoShape 541"/>
          <p:cNvSpPr>
            <a:spLocks/>
          </p:cNvSpPr>
          <p:nvPr/>
        </p:nvSpPr>
        <p:spPr bwMode="auto">
          <a:xfrm>
            <a:off x="1185863" y="13828713"/>
            <a:ext cx="4624387" cy="3671887"/>
          </a:xfrm>
          <a:prstGeom prst="borderCallout1">
            <a:avLst>
              <a:gd name="adj1" fmla="val 96889"/>
              <a:gd name="adj2" fmla="val -1648"/>
              <a:gd name="adj3" fmla="val -13662"/>
              <a:gd name="adj4" fmla="val -1648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200" dirty="0">
                <a:latin typeface="Univers 45 Light" pitchFamily="2" charset="0"/>
              </a:rPr>
              <a:t> Use flow charts, graphs, tables, pictures to depict information</a:t>
            </a:r>
            <a:r>
              <a:rPr lang="en-GB" altLang="en-US" sz="3200" dirty="0" smtClean="0">
                <a:latin typeface="Univers 45 Light" pitchFamily="2" charset="0"/>
              </a:rPr>
              <a:t>.</a:t>
            </a:r>
            <a:endParaRPr lang="en-GB" altLang="en-US" sz="3200" dirty="0">
              <a:latin typeface="Univers 45 Light" pitchFamily="2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z="3200" dirty="0" smtClean="0">
                <a:latin typeface="Univers 45 Light" pitchFamily="2" charset="0"/>
              </a:rPr>
              <a:t>Be creative!</a:t>
            </a:r>
            <a:endParaRPr lang="en-GB" altLang="en-US" sz="3200" dirty="0">
              <a:latin typeface="Univers 45 Light" pitchFamily="2" charset="0"/>
            </a:endParaRPr>
          </a:p>
        </p:txBody>
      </p:sp>
      <p:sp>
        <p:nvSpPr>
          <p:cNvPr id="2066" name="AutoShape 542"/>
          <p:cNvSpPr>
            <a:spLocks/>
          </p:cNvSpPr>
          <p:nvPr/>
        </p:nvSpPr>
        <p:spPr bwMode="auto">
          <a:xfrm>
            <a:off x="6488113" y="13863638"/>
            <a:ext cx="4586287" cy="3673475"/>
          </a:xfrm>
          <a:prstGeom prst="borderCallout1">
            <a:avLst>
              <a:gd name="adj1" fmla="val 96889"/>
              <a:gd name="adj2" fmla="val -1662"/>
              <a:gd name="adj3" fmla="val -13657"/>
              <a:gd name="adj4" fmla="val -1662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200" dirty="0">
                <a:latin typeface="Univers 45 Light" pitchFamily="2" charset="0"/>
              </a:rPr>
              <a:t> Body font must be 32 pt. </a:t>
            </a:r>
            <a:r>
              <a:rPr lang="en-US" altLang="en-US" sz="3200" dirty="0">
                <a:latin typeface="Univers 45 Light" pitchFamily="2" charset="0"/>
              </a:rPr>
              <a:t>Universe </a:t>
            </a:r>
            <a:r>
              <a:rPr lang="en-US" altLang="en-US" sz="3200" dirty="0" smtClean="0">
                <a:latin typeface="Univers 45 Light" pitchFamily="2" charset="0"/>
              </a:rPr>
              <a:t>45 </a:t>
            </a:r>
            <a:r>
              <a:rPr lang="en-US" altLang="en-US" sz="3200" dirty="0">
                <a:latin typeface="Univers 45 Light" pitchFamily="2" charset="0"/>
              </a:rPr>
              <a:t>Light</a:t>
            </a:r>
            <a:r>
              <a:rPr lang="en-US" altLang="en-US" sz="3200" dirty="0" smtClean="0">
                <a:latin typeface="Univers 45 Light" pitchFamily="2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GB" altLang="en-US" sz="3200" dirty="0">
                <a:latin typeface="Univers 45 Light" pitchFamily="2" charset="0"/>
              </a:rPr>
              <a:t>Be creative!</a:t>
            </a:r>
          </a:p>
          <a:p>
            <a:pPr eaLnBrk="1" hangingPunct="1">
              <a:buFontTx/>
              <a:buChar char="•"/>
            </a:pPr>
            <a:endParaRPr lang="en-GB" altLang="en-US" sz="3200" dirty="0">
              <a:latin typeface="Univers 45 Light" pitchFamily="2" charset="0"/>
            </a:endParaRPr>
          </a:p>
        </p:txBody>
      </p:sp>
      <p:sp>
        <p:nvSpPr>
          <p:cNvPr id="2067" name="AutoShape 543"/>
          <p:cNvSpPr>
            <a:spLocks/>
          </p:cNvSpPr>
          <p:nvPr/>
        </p:nvSpPr>
        <p:spPr bwMode="auto">
          <a:xfrm>
            <a:off x="11933238" y="13844588"/>
            <a:ext cx="4586287" cy="3671887"/>
          </a:xfrm>
          <a:prstGeom prst="borderCallout1">
            <a:avLst>
              <a:gd name="adj1" fmla="val 96889"/>
              <a:gd name="adj2" fmla="val -1662"/>
              <a:gd name="adj3" fmla="val -13662"/>
              <a:gd name="adj4" fmla="val -1662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3200" dirty="0">
                <a:latin typeface="Univers 45 Light" pitchFamily="2" charset="0"/>
              </a:rPr>
              <a:t> Be creative!</a:t>
            </a:r>
          </a:p>
          <a:p>
            <a:pPr eaLnBrk="1" hangingPunct="1">
              <a:buFontTx/>
              <a:buChar char="•"/>
            </a:pPr>
            <a:endParaRPr lang="en-GB" altLang="en-US" sz="3200" dirty="0">
              <a:latin typeface="Univers 45 Light" pitchFamily="2" charset="0"/>
            </a:endParaRPr>
          </a:p>
        </p:txBody>
      </p:sp>
      <p:sp>
        <p:nvSpPr>
          <p:cNvPr id="2068" name="Rectangle 544"/>
          <p:cNvSpPr>
            <a:spLocks noChangeArrowheads="1"/>
          </p:cNvSpPr>
          <p:nvPr/>
        </p:nvSpPr>
        <p:spPr bwMode="auto">
          <a:xfrm>
            <a:off x="571500" y="4133850"/>
            <a:ext cx="17043400" cy="6350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219456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latin typeface="Univers 45 Light" pitchFamily="2" charset="0"/>
              </a:rPr>
              <a:t>Executive </a:t>
            </a:r>
            <a:r>
              <a:rPr lang="en-US" altLang="en-US" b="1" dirty="0" smtClean="0">
                <a:latin typeface="Univers 45 Light" pitchFamily="2" charset="0"/>
              </a:rPr>
              <a:t>Summary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3200" dirty="0" smtClean="0">
                <a:latin typeface="Univers 45 Light" pitchFamily="2" charset="0"/>
                <a:ea typeface="SimSun" pitchFamily="2" charset="-122"/>
              </a:rPr>
              <a:t>Body </a:t>
            </a:r>
            <a:r>
              <a:rPr lang="en-US" altLang="zh-CN" sz="3200" dirty="0">
                <a:latin typeface="Univers 45 Light" pitchFamily="2" charset="0"/>
                <a:ea typeface="SimSun" pitchFamily="2" charset="-122"/>
              </a:rPr>
              <a:t>text 32 Pt. </a:t>
            </a:r>
            <a:r>
              <a:rPr lang="en-US" altLang="en-US" sz="3200" dirty="0" err="1" smtClean="0">
                <a:latin typeface="Univers 45 Light" pitchFamily="2" charset="0"/>
              </a:rPr>
              <a:t>Univers</a:t>
            </a:r>
            <a:r>
              <a:rPr lang="en-US" altLang="en-US" sz="3200" dirty="0" smtClean="0">
                <a:latin typeface="Univers 45 Light" pitchFamily="2" charset="0"/>
              </a:rPr>
              <a:t> 45 </a:t>
            </a:r>
            <a:r>
              <a:rPr lang="en-US" altLang="en-US" sz="3200" dirty="0">
                <a:latin typeface="Univers 45 Light" pitchFamily="2" charset="0"/>
              </a:rPr>
              <a:t>Light. </a:t>
            </a:r>
            <a:r>
              <a:rPr lang="en-GB" altLang="en-US" sz="3200" dirty="0" smtClean="0">
                <a:latin typeface="Univers 45 Light" pitchFamily="2" charset="0"/>
              </a:rPr>
              <a:t>Text </a:t>
            </a:r>
            <a:r>
              <a:rPr lang="en-GB" altLang="en-US" sz="3200" dirty="0">
                <a:latin typeface="Univers 45 Light" pitchFamily="2" charset="0"/>
              </a:rPr>
              <a:t>boxes should be 6 pt. outlined </a:t>
            </a:r>
            <a:r>
              <a:rPr lang="en-GB" altLang="en-US" sz="3200" dirty="0" smtClean="0">
                <a:latin typeface="Univers 45 Light" pitchFamily="2" charset="0"/>
              </a:rPr>
              <a:t>black. </a:t>
            </a:r>
            <a:endParaRPr lang="en-US" altLang="en-US" sz="3200" dirty="0">
              <a:latin typeface="Univers 45 Light" pitchFamily="2" charset="0"/>
            </a:endParaRPr>
          </a:p>
          <a:p>
            <a:pPr algn="just" eaLnBrk="1" hangingPunct="1"/>
            <a:r>
              <a:rPr lang="en-US" altLang="zh-CN" sz="3200" dirty="0">
                <a:latin typeface="Univers 45 Light" pitchFamily="2" charset="0"/>
                <a:ea typeface="SimSun" pitchFamily="2" charset="-122"/>
              </a:rPr>
              <a:t>Include an </a:t>
            </a:r>
            <a:r>
              <a:rPr lang="en-US" altLang="zh-CN" sz="3200" dirty="0" smtClean="0">
                <a:latin typeface="Univers 45 Light" pitchFamily="2" charset="0"/>
                <a:ea typeface="SimSun" pitchFamily="2" charset="-122"/>
              </a:rPr>
              <a:t>executive </a:t>
            </a:r>
            <a:r>
              <a:rPr lang="en-US" altLang="zh-CN" sz="3200" dirty="0">
                <a:latin typeface="Univers 45 Light" pitchFamily="2" charset="0"/>
                <a:ea typeface="SimSun" pitchFamily="2" charset="-122"/>
              </a:rPr>
              <a:t>summary of</a:t>
            </a:r>
            <a:r>
              <a:rPr lang="en-US" altLang="en-US" sz="3200" dirty="0">
                <a:latin typeface="Univers 45 Light" pitchFamily="2" charset="0"/>
              </a:rPr>
              <a:t> less than 200 words. </a:t>
            </a:r>
          </a:p>
          <a:p>
            <a:pPr algn="just" eaLnBrk="1" hangingPunct="1"/>
            <a:endParaRPr lang="en-GB" altLang="en-US" sz="3200" dirty="0" smtClean="0">
              <a:latin typeface="Univers 45 Light" pitchFamily="2" charset="0"/>
            </a:endParaRPr>
          </a:p>
          <a:p>
            <a:pPr algn="just" eaLnBrk="1" hangingPunct="1"/>
            <a:r>
              <a:rPr lang="en-GB" altLang="en-US" sz="3200" dirty="0" smtClean="0">
                <a:latin typeface="Univers 45 Light" pitchFamily="2" charset="0"/>
              </a:rPr>
              <a:t>In this poster </a:t>
            </a:r>
            <a:r>
              <a:rPr lang="en-GB" altLang="en-US" sz="3200" dirty="0" smtClean="0">
                <a:latin typeface="Univers 45 Light" pitchFamily="2" charset="0"/>
              </a:rPr>
              <a:t>should include the following:</a:t>
            </a:r>
            <a:endParaRPr lang="en-GB" altLang="en-US" sz="3200" dirty="0">
              <a:latin typeface="Univers 45 Light" pitchFamily="2" charset="0"/>
            </a:endParaRPr>
          </a:p>
          <a:p>
            <a:pPr marL="533400" indent="-457200" algn="just" eaLnBrk="1" hangingPunct="1">
              <a:buFontTx/>
              <a:buChar char="-"/>
            </a:pPr>
            <a:r>
              <a:rPr lang="en-GB" altLang="en-US" sz="3200" dirty="0" smtClean="0">
                <a:latin typeface="Univers 45 Light" pitchFamily="2" charset="0"/>
              </a:rPr>
              <a:t>Introduction </a:t>
            </a:r>
            <a:r>
              <a:rPr lang="en-GB" altLang="en-US" sz="3200" dirty="0" smtClean="0">
                <a:latin typeface="Univers 45 Light" pitchFamily="2" charset="0"/>
              </a:rPr>
              <a:t>– include Objectives and Motivation</a:t>
            </a:r>
            <a:endParaRPr lang="en-GB" altLang="en-US" sz="3200" dirty="0" smtClean="0">
              <a:latin typeface="Univers 45 Light" pitchFamily="2" charset="0"/>
            </a:endParaRPr>
          </a:p>
          <a:p>
            <a:pPr marL="533400" indent="-457200" algn="just" eaLnBrk="1" hangingPunct="1">
              <a:buFontTx/>
              <a:buChar char="-"/>
            </a:pPr>
            <a:r>
              <a:rPr lang="en-GB" altLang="en-US" sz="3200" dirty="0" smtClean="0">
                <a:latin typeface="Univers 45 Light" pitchFamily="2" charset="0"/>
              </a:rPr>
              <a:t>Prototype – overview of method, description,  benefit, and results.</a:t>
            </a:r>
          </a:p>
          <a:p>
            <a:pPr marL="533400" indent="-457200" algn="just" eaLnBrk="1" hangingPunct="1">
              <a:buFontTx/>
              <a:buChar char="-"/>
            </a:pPr>
            <a:r>
              <a:rPr lang="en-GB" altLang="en-US" sz="3200" dirty="0" smtClean="0">
                <a:latin typeface="Univers 45 Light" pitchFamily="2" charset="0"/>
              </a:rPr>
              <a:t>Conclusions</a:t>
            </a:r>
          </a:p>
          <a:p>
            <a:pPr marL="533400" indent="-457200" algn="just" eaLnBrk="1" hangingPunct="1">
              <a:buFontTx/>
              <a:buChar char="-"/>
            </a:pPr>
            <a:r>
              <a:rPr lang="en-GB" altLang="en-US" sz="3200" dirty="0" smtClean="0">
                <a:latin typeface="Univers 45 Light" pitchFamily="2" charset="0"/>
              </a:rPr>
              <a:t>References</a:t>
            </a:r>
            <a:endParaRPr lang="en-GB" altLang="en-US" sz="3200" dirty="0" smtClean="0">
              <a:latin typeface="Univers 45 Light" pitchFamily="2" charset="0"/>
            </a:endParaRPr>
          </a:p>
          <a:p>
            <a:pPr algn="just" eaLnBrk="1" hangingPunct="1"/>
            <a:endParaRPr lang="en-US" altLang="zh-CN" sz="3200" dirty="0">
              <a:latin typeface="Univers 45 Light" pitchFamily="2" charset="0"/>
              <a:ea typeface="SimSun" pitchFamily="2" charset="-122"/>
            </a:endParaRPr>
          </a:p>
        </p:txBody>
      </p:sp>
      <p:sp>
        <p:nvSpPr>
          <p:cNvPr id="2071" name="Text Box 547"/>
          <p:cNvSpPr txBox="1">
            <a:spLocks noChangeArrowheads="1"/>
          </p:cNvSpPr>
          <p:nvPr/>
        </p:nvSpPr>
        <p:spPr bwMode="auto">
          <a:xfrm>
            <a:off x="18080038" y="4181475"/>
            <a:ext cx="30773687" cy="8239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540000"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smtClean="0">
                <a:solidFill>
                  <a:schemeClr val="bg1"/>
                </a:solidFill>
                <a:latin typeface="Univers 45 Light" pitchFamily="2" charset="0"/>
              </a:rPr>
              <a:t>Overview of Prototype and Results</a:t>
            </a:r>
            <a:endParaRPr lang="en-GB" altLang="en-US" b="1" dirty="0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2072" name="Text Box 548"/>
          <p:cNvSpPr txBox="1">
            <a:spLocks noChangeArrowheads="1"/>
          </p:cNvSpPr>
          <p:nvPr/>
        </p:nvSpPr>
        <p:spPr bwMode="auto">
          <a:xfrm>
            <a:off x="18749963" y="11206163"/>
            <a:ext cx="16825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Univers 45 Light" pitchFamily="2" charset="0"/>
              </a:rPr>
              <a:t>Figure 1: Example Chart (Bold </a:t>
            </a:r>
            <a:r>
              <a:rPr lang="en-US" altLang="en-US" sz="3200" b="1" dirty="0">
                <a:latin typeface="Univers 45 Light" pitchFamily="2" charset="0"/>
              </a:rPr>
              <a:t>32 pt. Universe LT 45 Light)</a:t>
            </a:r>
            <a:endParaRPr lang="en-GB" altLang="en-US" sz="3200" b="1" dirty="0">
              <a:latin typeface="Univers 45 Light" pitchFamily="2" charset="0"/>
            </a:endParaRPr>
          </a:p>
        </p:txBody>
      </p:sp>
      <p:sp>
        <p:nvSpPr>
          <p:cNvPr id="2073" name="Rectangle 549"/>
          <p:cNvSpPr>
            <a:spLocks noChangeArrowheads="1"/>
          </p:cNvSpPr>
          <p:nvPr/>
        </p:nvSpPr>
        <p:spPr bwMode="auto">
          <a:xfrm>
            <a:off x="35804475" y="6175375"/>
            <a:ext cx="126031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219456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latin typeface="Univers 45 Light" pitchFamily="2" charset="0"/>
              </a:rPr>
              <a:t>Subtitle</a:t>
            </a:r>
            <a:r>
              <a:rPr lang="en-US" altLang="en-US" dirty="0">
                <a:latin typeface="Univers 45 Light" pitchFamily="2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Univers 45 Light" pitchFamily="2" charset="0"/>
              </a:rPr>
              <a:t>Remember that </a:t>
            </a:r>
            <a:r>
              <a:rPr lang="en-US" altLang="en-US" sz="3200" b="1" dirty="0">
                <a:latin typeface="Univers 45 Light" pitchFamily="2" charset="0"/>
              </a:rPr>
              <a:t>multiple disciplines </a:t>
            </a:r>
            <a:r>
              <a:rPr lang="en-US" altLang="en-US" sz="3200" dirty="0">
                <a:latin typeface="Univers 45 Light" pitchFamily="2" charset="0"/>
              </a:rPr>
              <a:t>at many levels of expertise need to </a:t>
            </a:r>
            <a:r>
              <a:rPr lang="en-US" altLang="en-US" sz="3200" dirty="0" smtClean="0">
                <a:latin typeface="Univers 45 Light" pitchFamily="2" charset="0"/>
              </a:rPr>
              <a:t>understand your work and your personal contribution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Univers 45 Light" pitchFamily="2" charset="0"/>
              </a:rPr>
              <a:t>Make sure your poster </a:t>
            </a:r>
            <a:r>
              <a:rPr lang="en-US" altLang="en-US" sz="3200" b="1" dirty="0" smtClean="0">
                <a:latin typeface="Univers 45 Light" pitchFamily="2" charset="0"/>
              </a:rPr>
              <a:t>tells a coherent story </a:t>
            </a:r>
            <a:r>
              <a:rPr lang="en-US" altLang="en-US" sz="3200" dirty="0" smtClean="0">
                <a:latin typeface="Univers 45 Light" pitchFamily="2" charset="0"/>
              </a:rPr>
              <a:t>and does not need much further explanation to understand your key messages or follow the flow around the poster</a:t>
            </a:r>
            <a:r>
              <a:rPr lang="en-US" altLang="en-US" sz="3200" dirty="0" smtClean="0">
                <a:latin typeface="Univers 45 Light" pitchFamily="2" charset="0"/>
              </a:rPr>
              <a:t>. Make sure you illustrate what is unique and </a:t>
            </a:r>
            <a:r>
              <a:rPr lang="en-US" altLang="en-US" sz="3200" dirty="0" err="1" smtClean="0">
                <a:latin typeface="Univers 45 Light" pitchFamily="2" charset="0"/>
              </a:rPr>
              <a:t>noval</a:t>
            </a:r>
            <a:r>
              <a:rPr lang="en-US" altLang="en-US" sz="3200" dirty="0" smtClean="0">
                <a:latin typeface="Univers 45 Light" pitchFamily="2" charset="0"/>
              </a:rPr>
              <a:t> about your work.</a:t>
            </a:r>
            <a:endParaRPr lang="en-US" altLang="en-US" sz="3200" dirty="0" smtClean="0">
              <a:latin typeface="Univers 45 Light" pitchFamily="2" charset="0"/>
            </a:endParaRPr>
          </a:p>
          <a:p>
            <a:pPr marL="5334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Univers 45 Light" pitchFamily="2" charset="0"/>
              </a:rPr>
              <a:t>Use bullet points where appropriate. </a:t>
            </a:r>
          </a:p>
        </p:txBody>
      </p:sp>
      <p:graphicFrame>
        <p:nvGraphicFramePr>
          <p:cNvPr id="5746" name="Group 6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9416"/>
              </p:ext>
            </p:extLst>
          </p:nvPr>
        </p:nvGraphicFramePr>
        <p:xfrm>
          <a:off x="18757900" y="7391400"/>
          <a:ext cx="16698913" cy="2930525"/>
        </p:xfrm>
        <a:graphic>
          <a:graphicData uri="http://schemas.openxmlformats.org/drawingml/2006/table">
            <a:tbl>
              <a:tblPr/>
              <a:tblGrid>
                <a:gridCol w="1044575"/>
                <a:gridCol w="2676525"/>
                <a:gridCol w="3659188"/>
                <a:gridCol w="5308600"/>
                <a:gridCol w="4010025"/>
              </a:tblGrid>
              <a:tr h="579183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</a:rPr>
                        <a:t>Title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</a:rPr>
                        <a:t>Title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</a:rPr>
                        <a:t>Title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</a:rPr>
                        <a:t>Title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</a:rPr>
                        <a:t>Title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351342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</a:rPr>
                        <a:t>32 Pt. Font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</a:rPr>
                        <a:t>32 pt. Font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</a:rPr>
                        <a:t> 32 pt. Font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</a:rPr>
                        <a:t>32 pt. Font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4" name="Text Box 579"/>
          <p:cNvSpPr txBox="1">
            <a:spLocks noChangeArrowheads="1"/>
          </p:cNvSpPr>
          <p:nvPr/>
        </p:nvSpPr>
        <p:spPr bwMode="auto">
          <a:xfrm>
            <a:off x="26177876" y="18137981"/>
            <a:ext cx="12590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latin typeface="Univers 45 Light" pitchFamily="2" charset="0"/>
              </a:rPr>
              <a:t>Figure xx: Example</a:t>
            </a:r>
          </a:p>
        </p:txBody>
      </p:sp>
      <p:sp>
        <p:nvSpPr>
          <p:cNvPr id="2096" name="Text Box 597"/>
          <p:cNvSpPr txBox="1">
            <a:spLocks noChangeArrowheads="1"/>
          </p:cNvSpPr>
          <p:nvPr/>
        </p:nvSpPr>
        <p:spPr bwMode="auto">
          <a:xfrm>
            <a:off x="12421807" y="6238885"/>
            <a:ext cx="459143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3200" dirty="0" smtClean="0">
                <a:latin typeface="Univers 45 Light" pitchFamily="2" charset="0"/>
              </a:rPr>
              <a:t>Required section can be in:</a:t>
            </a:r>
            <a:endParaRPr lang="en-GB" altLang="en-US" sz="3200" dirty="0">
              <a:latin typeface="Univers 45 Light" pitchFamily="2" charset="0"/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3200" dirty="0">
                <a:latin typeface="Univers 45 Light" pitchFamily="2" charset="0"/>
              </a:rPr>
              <a:t> </a:t>
            </a:r>
            <a:r>
              <a:rPr lang="en-GB" altLang="en-US" sz="3200" dirty="0" smtClean="0">
                <a:latin typeface="Univers 45 Light" pitchFamily="2" charset="0"/>
              </a:rPr>
              <a:t>can </a:t>
            </a:r>
            <a:r>
              <a:rPr lang="en-GB" altLang="en-US" sz="3200" dirty="0">
                <a:latin typeface="Univers 45 Light" pitchFamily="2" charset="0"/>
              </a:rPr>
              <a:t>be in paragraph form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3200" dirty="0">
                <a:latin typeface="Univers 45 Light" pitchFamily="2" charset="0"/>
              </a:rPr>
              <a:t> Or </a:t>
            </a:r>
            <a:r>
              <a:rPr lang="en-GB" altLang="en-US" sz="3200" dirty="0" smtClean="0">
                <a:latin typeface="Univers 45 Light" pitchFamily="2" charset="0"/>
              </a:rPr>
              <a:t>numbered list</a:t>
            </a:r>
            <a:endParaRPr lang="en-GB" altLang="en-US" sz="3200" dirty="0">
              <a:latin typeface="Univers 45 Light" pitchFamily="2" charset="0"/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3200" dirty="0">
                <a:latin typeface="Univers 45 Light" pitchFamily="2" charset="0"/>
              </a:rPr>
              <a:t> Or Bullet Points</a:t>
            </a:r>
          </a:p>
        </p:txBody>
      </p:sp>
      <p:sp>
        <p:nvSpPr>
          <p:cNvPr id="2097" name="Text Box 598"/>
          <p:cNvSpPr txBox="1">
            <a:spLocks noChangeArrowheads="1"/>
          </p:cNvSpPr>
          <p:nvPr/>
        </p:nvSpPr>
        <p:spPr bwMode="auto">
          <a:xfrm>
            <a:off x="763588" y="24455438"/>
            <a:ext cx="972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>
                <a:latin typeface="Univers 45 Light" pitchFamily="2" charset="0"/>
              </a:rPr>
              <a:t>Example Figure/Chart/Table xx: Title of Figure</a:t>
            </a:r>
          </a:p>
        </p:txBody>
      </p:sp>
      <p:sp>
        <p:nvSpPr>
          <p:cNvPr id="2100" name="Rectangle 615"/>
          <p:cNvSpPr>
            <a:spLocks noChangeArrowheads="1"/>
          </p:cNvSpPr>
          <p:nvPr/>
        </p:nvSpPr>
        <p:spPr bwMode="auto">
          <a:xfrm>
            <a:off x="28994100" y="15157450"/>
            <a:ext cx="638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0" anchor="ctr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Univers 45 Light" pitchFamily="2" charset="0"/>
            </a:endParaRPr>
          </a:p>
        </p:txBody>
      </p:sp>
      <p:sp>
        <p:nvSpPr>
          <p:cNvPr id="2102" name="Rectangle 624"/>
          <p:cNvSpPr>
            <a:spLocks noChangeArrowheads="1"/>
          </p:cNvSpPr>
          <p:nvPr/>
        </p:nvSpPr>
        <p:spPr bwMode="auto">
          <a:xfrm>
            <a:off x="6572250" y="25847675"/>
            <a:ext cx="3732213" cy="44069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 smtClean="0">
                <a:latin typeface="Univers 45 Light" pitchFamily="2" charset="0"/>
              </a:rPr>
              <a:t>Mandatory Photo</a:t>
            </a:r>
            <a:endParaRPr lang="en-GB" altLang="en-US" sz="3200" dirty="0">
              <a:latin typeface="Univers 45 Light" pitchFamily="2" charset="0"/>
            </a:endParaRPr>
          </a:p>
          <a:p>
            <a:pPr algn="ctr" eaLnBrk="1" hangingPunct="1"/>
            <a:r>
              <a:rPr lang="en-GB" altLang="en-US" sz="3200" dirty="0">
                <a:latin typeface="Univers 45 Light" pitchFamily="2" charset="0"/>
              </a:rPr>
              <a:t>(please resize </a:t>
            </a:r>
          </a:p>
          <a:p>
            <a:pPr algn="ctr" eaLnBrk="1" hangingPunct="1"/>
            <a:r>
              <a:rPr lang="en-GB" altLang="en-US" sz="3200" dirty="0">
                <a:latin typeface="Univers 45 Light" pitchFamily="2" charset="0"/>
              </a:rPr>
              <a:t>as required)</a:t>
            </a:r>
          </a:p>
        </p:txBody>
      </p:sp>
      <p:sp>
        <p:nvSpPr>
          <p:cNvPr id="54" name="Text Box 532"/>
          <p:cNvSpPr txBox="1">
            <a:spLocks noChangeArrowheads="1"/>
          </p:cNvSpPr>
          <p:nvPr/>
        </p:nvSpPr>
        <p:spPr bwMode="auto">
          <a:xfrm>
            <a:off x="511175" y="31346814"/>
            <a:ext cx="170021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 smtClean="0">
                <a:solidFill>
                  <a:schemeClr val="bg1"/>
                </a:solidFill>
                <a:latin typeface="Univers 45 Light" pitchFamily="2" charset="0"/>
              </a:rPr>
              <a:t>&lt;First and Last Name&gt;</a:t>
            </a:r>
            <a:endParaRPr lang="en-US" altLang="en-US" sz="7200" b="1" dirty="0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48" name="Rectangle 531"/>
          <p:cNvSpPr>
            <a:spLocks noChangeArrowheads="1"/>
          </p:cNvSpPr>
          <p:nvPr/>
        </p:nvSpPr>
        <p:spPr bwMode="auto">
          <a:xfrm>
            <a:off x="18749962" y="19005550"/>
            <a:ext cx="200183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111600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latin typeface="Univers 45 Light" pitchFamily="2" charset="0"/>
              </a:rPr>
              <a:t>Images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Univers 45 Light" pitchFamily="2" charset="0"/>
              </a:rPr>
              <a:t>Please consider the resolution of images and graphics. </a:t>
            </a:r>
            <a:r>
              <a:rPr lang="en-US" altLang="en-US" sz="3200" dirty="0" smtClean="0">
                <a:latin typeface="Univers 45 Light" pitchFamily="2" charset="0"/>
              </a:rPr>
              <a:t>Use </a:t>
            </a:r>
            <a:r>
              <a:rPr lang="en-US" altLang="en-US" sz="3200" dirty="0" smtClean="0">
                <a:latin typeface="Univers 45 Light" pitchFamily="2" charset="0"/>
              </a:rPr>
              <a:t>the highest resolution possible! Also check how your images look at 100% zoom.</a:t>
            </a:r>
            <a:endParaRPr lang="en-US" altLang="en-US" sz="3200" dirty="0">
              <a:latin typeface="Univers 45 Light" pitchFamily="2" charset="0"/>
            </a:endParaRPr>
          </a:p>
        </p:txBody>
      </p:sp>
      <p:sp>
        <p:nvSpPr>
          <p:cNvPr id="49" name="Rectangle 527"/>
          <p:cNvSpPr>
            <a:spLocks noChangeArrowheads="1"/>
          </p:cNvSpPr>
          <p:nvPr/>
        </p:nvSpPr>
        <p:spPr bwMode="auto">
          <a:xfrm>
            <a:off x="18080038" y="25723850"/>
            <a:ext cx="6835775" cy="4683125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912" tIns="219456" rIns="438912" bIns="219456"/>
          <a:lstStyle>
            <a:lvl1pPr marL="93663" indent="-17463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smtClean="0">
                <a:latin typeface="Univers 45 Light" pitchFamily="2" charset="0"/>
              </a:rPr>
              <a:t>References</a:t>
            </a:r>
            <a:endParaRPr lang="en-US" altLang="en-US" b="1" dirty="0" smtClean="0">
              <a:latin typeface="Univers 45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Univers LT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368</Words>
  <Application>Microsoft Macintosh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Univers 45 Light</vt:lpstr>
      <vt:lpstr>Univers LT 45 Light</vt:lpstr>
      <vt:lpstr>Univers LT 55</vt:lpstr>
      <vt:lpstr>Arial</vt:lpstr>
      <vt:lpstr>Default Design</vt:lpstr>
      <vt:lpstr>Your title here: Use Universe 60 Light Font  Title/Subtitle font size depends on your title length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Technofest 2012 Poster</dc:title>
  <dc:creator>Technofest CoLeads</dc:creator>
  <cp:lastModifiedBy>Microsoft Office User</cp:lastModifiedBy>
  <cp:revision>150</cp:revision>
  <dcterms:created xsi:type="dcterms:W3CDTF">2007-04-16T17:12:13Z</dcterms:created>
  <dcterms:modified xsi:type="dcterms:W3CDTF">2016-08-04T19:45:23Z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1</vt:i4>
  </property>
  <property fmtid="{D5CDD505-2E9C-101B-9397-08002B2CF9AE}" pid="3" name="lqmsess">
    <vt:lpwstr>90afb799-830f-457c-b95e-9f5861e7dee6</vt:lpwstr>
  </property>
</Properties>
</file>